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864" autoAdjust="0"/>
  </p:normalViewPr>
  <p:slideViewPr>
    <p:cSldViewPr snapToGrid="0">
      <p:cViewPr varScale="1">
        <p:scale>
          <a:sx n="47" d="100"/>
          <a:sy n="47" d="100"/>
        </p:scale>
        <p:origin x="19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dirty="0" smtClean="0"/>
              <a:t>Saved, Yet Lost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January 4, 2015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3660FE-3C9A-4EED-8BAF-15D2E0362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78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6A4A37C-00EA-4A00-A811-7BAAA9211BFF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320F3E4-A134-4492-8708-ADE0BCDE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 Religion CAN BE Useless!  (Ex: Mark </a:t>
            </a:r>
            <a:r>
              <a:rPr lang="en-US" dirty="0" err="1" smtClean="0"/>
              <a:t>Walhberg</a:t>
            </a:r>
            <a:r>
              <a:rPr lang="en-US" dirty="0" smtClean="0"/>
              <a:t>.  Devout</a:t>
            </a:r>
            <a:r>
              <a:rPr lang="en-US" baseline="0" dirty="0" smtClean="0"/>
              <a:t> Catholic, but starred in a movie about pornography, w/ full nudity, and much ungodliness)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James</a:t>
            </a:r>
            <a:r>
              <a:rPr lang="en-US" b="1" baseline="0" dirty="0" smtClean="0"/>
              <a:t> 1:26-27, </a:t>
            </a:r>
            <a:r>
              <a:rPr lang="en-US" baseline="0" dirty="0" smtClean="0"/>
              <a:t>“</a:t>
            </a:r>
            <a:r>
              <a:rPr lang="en-US" baseline="30000" dirty="0" smtClean="0"/>
              <a:t> </a:t>
            </a:r>
            <a:r>
              <a:rPr lang="en-US" b="1" dirty="0" smtClean="0"/>
              <a:t>If</a:t>
            </a:r>
            <a:r>
              <a:rPr lang="en-US" dirty="0" smtClean="0"/>
              <a:t> anyone among you thinks he is religious, and </a:t>
            </a:r>
            <a:r>
              <a:rPr lang="en-US" b="1" dirty="0" smtClean="0"/>
              <a:t>does not bridle his tongue </a:t>
            </a:r>
            <a:r>
              <a:rPr lang="en-US" dirty="0" smtClean="0"/>
              <a:t>but deceives his own heart, </a:t>
            </a:r>
            <a:r>
              <a:rPr lang="en-US" b="1" dirty="0" smtClean="0"/>
              <a:t>this one’s religion </a:t>
            </a:r>
            <a:r>
              <a:rPr lang="en-US" b="1" i="1" dirty="0" smtClean="0"/>
              <a:t>is</a:t>
            </a:r>
            <a:r>
              <a:rPr lang="en-US" b="1" dirty="0" smtClean="0"/>
              <a:t> useless</a:t>
            </a:r>
            <a:r>
              <a:rPr lang="en-US" dirty="0" smtClean="0"/>
              <a:t>. </a:t>
            </a:r>
            <a:r>
              <a:rPr lang="en-US" baseline="30000" dirty="0" smtClean="0"/>
              <a:t>27 </a:t>
            </a:r>
            <a:r>
              <a:rPr lang="en-US" dirty="0" smtClean="0"/>
              <a:t>Pure and undefiled religion before God and the Father is this: to visit orphans and widows in their trouble, </a:t>
            </a:r>
            <a:r>
              <a:rPr lang="en-US" i="1" dirty="0" smtClean="0"/>
              <a:t>and</a:t>
            </a:r>
            <a:r>
              <a:rPr lang="en-US" dirty="0" smtClean="0"/>
              <a:t> to keep oneself unspotted from the world.”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0F3E4-A134-4492-8708-ADE0BCDEA8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0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Paul (Zeal</a:t>
            </a:r>
            <a:r>
              <a:rPr lang="en-US" baseline="0" dirty="0" smtClean="0"/>
              <a:t> must be applied in the right direction) </a:t>
            </a:r>
            <a:r>
              <a:rPr lang="en-US" b="1" baseline="0" dirty="0" smtClean="0"/>
              <a:t>(Philippians 3:4-8)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aseline="0" dirty="0" smtClean="0"/>
              <a:t>Cornelius (morality must be combined with obedience! </a:t>
            </a:r>
            <a:r>
              <a:rPr lang="en-US" b="1" baseline="0" dirty="0" smtClean="0"/>
              <a:t>(Acts 10:34-35, 43, 48)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0" baseline="0" dirty="0" smtClean="0"/>
              <a:t>Ruler (Remedy obeying God’s command for complete devotion </a:t>
            </a:r>
            <a:r>
              <a:rPr lang="en-US" b="1" baseline="0" dirty="0" smtClean="0"/>
              <a:t>(Matthew 22:37)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0" baseline="0" dirty="0" smtClean="0"/>
              <a:t>Pharisees (must humble ourselves) </a:t>
            </a:r>
            <a:r>
              <a:rPr lang="en-US" b="1" baseline="0" dirty="0" smtClean="0"/>
              <a:t>(James 4:6-10)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0F3E4-A134-4492-8708-ADE0BCDEA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3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be saved, we must have: zeal, morality, full obedience and humility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obedience must be rendered to Christ</a:t>
            </a:r>
          </a:p>
          <a:p>
            <a:pPr marL="642795" lvl="1" indent="-175308">
              <a:buFont typeface="Arial" panose="020B0604020202020204" pitchFamily="34" charset="0"/>
              <a:buChar char="•"/>
            </a:pPr>
            <a:r>
              <a:rPr lang="en-US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(Acts 4:12), 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“Nor is there salvation in any other, for there is no other name under heaven given among men by</a:t>
            </a:r>
            <a:r>
              <a:rPr lang="en-US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we must be saved.”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0F3E4-A134-4492-8708-ADE0BCDEA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6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4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0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3683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3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8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1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5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3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0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2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5C0D2D-6BBD-41AE-B488-1EEED5C32520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8267-4F22-4783-BC94-CAF54D32F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05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2"/>
            <a:ext cx="7363158" cy="3030070"/>
          </a:xfrm>
        </p:spPr>
        <p:txBody>
          <a:bodyPr/>
          <a:lstStyle/>
          <a:p>
            <a:r>
              <a:rPr lang="en-US" sz="6000" dirty="0" smtClean="0"/>
              <a:t>Religious, Yet Lost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Romans 10:1-3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107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974" y="273424"/>
            <a:ext cx="7055380" cy="891988"/>
          </a:xfrm>
        </p:spPr>
        <p:txBody>
          <a:bodyPr/>
          <a:lstStyle/>
          <a:p>
            <a:r>
              <a:rPr lang="en-US" dirty="0" smtClean="0"/>
              <a:t>Religious, Yet Lost Men…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974" y="1201272"/>
            <a:ext cx="8211791" cy="536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 smtClean="0"/>
              <a:t>Paul (Acts 22:3-4)</a:t>
            </a:r>
          </a:p>
          <a:p>
            <a:pPr marL="400056" lvl="1" indent="0">
              <a:buNone/>
            </a:pPr>
            <a:r>
              <a:rPr lang="en-US" sz="3200" dirty="0" smtClean="0"/>
              <a:t>A lost religious zealot</a:t>
            </a:r>
          </a:p>
          <a:p>
            <a:pPr marL="0" indent="0">
              <a:buNone/>
            </a:pPr>
            <a:r>
              <a:rPr lang="en-US" sz="3400" b="1" dirty="0" smtClean="0"/>
              <a:t>Cornelius (Acts 10:1-2,22)</a:t>
            </a:r>
          </a:p>
          <a:p>
            <a:pPr marL="400056" lvl="1" indent="0">
              <a:buNone/>
            </a:pPr>
            <a:r>
              <a:rPr lang="en-US" sz="3200" dirty="0" smtClean="0"/>
              <a:t>A Moral man, lost in sin</a:t>
            </a:r>
          </a:p>
          <a:p>
            <a:pPr marL="0" indent="0">
              <a:buNone/>
            </a:pPr>
            <a:r>
              <a:rPr lang="en-US" sz="3400" b="1" dirty="0" smtClean="0"/>
              <a:t>Rich Young Ruler (Matt. 19:16-22)</a:t>
            </a:r>
          </a:p>
          <a:p>
            <a:pPr marL="400056" lvl="1" indent="0">
              <a:buNone/>
            </a:pPr>
            <a:r>
              <a:rPr lang="en-US" sz="3200" dirty="0" smtClean="0"/>
              <a:t>Lacking in complete devotion to Jesus</a:t>
            </a:r>
          </a:p>
          <a:p>
            <a:pPr marL="0" indent="0">
              <a:buNone/>
            </a:pPr>
            <a:r>
              <a:rPr lang="en-US" sz="3400" b="1" dirty="0" smtClean="0"/>
              <a:t>Pharisees (Luke 18:9-14)</a:t>
            </a:r>
          </a:p>
          <a:p>
            <a:pPr marL="400056" lvl="1" indent="0">
              <a:buNone/>
            </a:pPr>
            <a:r>
              <a:rPr lang="en-US" sz="3200" dirty="0" smtClean="0"/>
              <a:t>Deceived in self-righteous hypocrisy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03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2"/>
            <a:ext cx="7363158" cy="1478278"/>
          </a:xfrm>
        </p:spPr>
        <p:txBody>
          <a:bodyPr/>
          <a:lstStyle/>
          <a:p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698240"/>
            <a:ext cx="6471410" cy="1940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too can be religious and lost!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350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214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Wingdings 3</vt:lpstr>
      <vt:lpstr>Calibri</vt:lpstr>
      <vt:lpstr>Arial</vt:lpstr>
      <vt:lpstr>Century Gothic</vt:lpstr>
      <vt:lpstr>Ion</vt:lpstr>
      <vt:lpstr>Religious, Yet Lost</vt:lpstr>
      <vt:lpstr>Religious, Yet Lost Men…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Religious, Yet Lost</dc:title>
  <dc:creator>Stan Cox</dc:creator>
  <cp:lastModifiedBy>Stan Cox</cp:lastModifiedBy>
  <cp:revision>9</cp:revision>
  <cp:lastPrinted>2015-01-04T22:54:35Z</cp:lastPrinted>
  <dcterms:created xsi:type="dcterms:W3CDTF">2015-01-04T22:06:12Z</dcterms:created>
  <dcterms:modified xsi:type="dcterms:W3CDTF">2015-01-04T22:57:16Z</dcterms:modified>
</cp:coreProperties>
</file>